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Mulish"/>
      <p:regular r:id="rId15"/>
      <p:bold r:id="rId16"/>
      <p:italic r:id="rId17"/>
      <p:boldItalic r:id="rId18"/>
    </p:embeddedFont>
    <p:embeddedFont>
      <p:font typeface="Bebas Neue"/>
      <p:regular r:id="rId19"/>
    </p:embeddedFont>
    <p:embeddedFont>
      <p:font typeface="Quicksand"/>
      <p:regular r:id="rId20"/>
      <p:bold r:id="rId21"/>
    </p:embeddedFont>
    <p:embeddedFont>
      <p:font typeface="PT Sans"/>
      <p:regular r:id="rId22"/>
      <p:bold r:id="rId23"/>
      <p:italic r:id="rId24"/>
      <p:boldItalic r:id="rId25"/>
    </p:embeddedFont>
    <p:embeddedFont>
      <p:font typeface="DM Sans"/>
      <p:regular r:id="rId26"/>
      <p:bold r:id="rId27"/>
      <p:italic r:id="rId28"/>
      <p:boldItalic r:id="rId29"/>
    </p:embeddedFont>
    <p:embeddedFont>
      <p:font typeface="Quicksand Medium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icksand-regular.fntdata"/><Relationship Id="rId22" Type="http://schemas.openxmlformats.org/officeDocument/2006/relationships/font" Target="fonts/PTSans-regular.fntdata"/><Relationship Id="rId21" Type="http://schemas.openxmlformats.org/officeDocument/2006/relationships/font" Target="fonts/Quicksand-bold.fntdata"/><Relationship Id="rId24" Type="http://schemas.openxmlformats.org/officeDocument/2006/relationships/font" Target="fonts/PTSans-italic.fntdata"/><Relationship Id="rId23" Type="http://schemas.openxmlformats.org/officeDocument/2006/relationships/font" Target="fonts/PT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-regular.fntdata"/><Relationship Id="rId25" Type="http://schemas.openxmlformats.org/officeDocument/2006/relationships/font" Target="fonts/PTSans-boldItalic.fntdata"/><Relationship Id="rId28" Type="http://schemas.openxmlformats.org/officeDocument/2006/relationships/font" Target="fonts/DMSans-italic.fntdata"/><Relationship Id="rId27" Type="http://schemas.openxmlformats.org/officeDocument/2006/relationships/font" Target="fonts/DM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DM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icksandMedium-bold.fntdata"/><Relationship Id="rId30" Type="http://schemas.openxmlformats.org/officeDocument/2006/relationships/font" Target="fonts/QuicksandMedium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ulish-regular.fntdata"/><Relationship Id="rId14" Type="http://schemas.openxmlformats.org/officeDocument/2006/relationships/slide" Target="slides/slide10.xml"/><Relationship Id="rId17" Type="http://schemas.openxmlformats.org/officeDocument/2006/relationships/font" Target="fonts/Mulish-italic.fntdata"/><Relationship Id="rId16" Type="http://schemas.openxmlformats.org/officeDocument/2006/relationships/font" Target="fonts/Mulish-bold.fntdata"/><Relationship Id="rId19" Type="http://schemas.openxmlformats.org/officeDocument/2006/relationships/font" Target="fonts/BebasNeue-regular.fntdata"/><Relationship Id="rId18" Type="http://schemas.openxmlformats.org/officeDocument/2006/relationships/font" Target="fonts/Mulish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78a303e2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78a303e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dd46dd1d67_2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dd46dd1d67_2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3f6155f6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3f6155f6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61ca7da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61ca7da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7b871a4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7b871a4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78a303e2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78a303e2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78a303e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e78a303e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78a303e2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78a303e2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09200" y="1424875"/>
            <a:ext cx="5925600" cy="207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0"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609200" y="3573775"/>
            <a:ext cx="5942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7" name="Google Shape;87;p1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" name="Google Shape;89;p1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" name="Google Shape;91;p1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1284000" y="1429725"/>
            <a:ext cx="6576000" cy="14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1284000" y="2985500"/>
            <a:ext cx="6576000" cy="4971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13225" y="20181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2" type="subTitle"/>
          </p:nvPr>
        </p:nvSpPr>
        <p:spPr>
          <a:xfrm>
            <a:off x="713225" y="3870728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3" type="subTitle"/>
          </p:nvPr>
        </p:nvSpPr>
        <p:spPr>
          <a:xfrm>
            <a:off x="3359125" y="38707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4" type="subTitle"/>
          </p:nvPr>
        </p:nvSpPr>
        <p:spPr>
          <a:xfrm>
            <a:off x="3359125" y="20180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hasCustomPrompt="1" idx="5" type="title"/>
          </p:nvPr>
        </p:nvSpPr>
        <p:spPr>
          <a:xfrm>
            <a:off x="713225" y="1141288"/>
            <a:ext cx="656100" cy="438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hasCustomPrompt="1" idx="6" type="title"/>
          </p:nvPr>
        </p:nvSpPr>
        <p:spPr>
          <a:xfrm>
            <a:off x="3359125" y="2994063"/>
            <a:ext cx="656100" cy="43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hasCustomPrompt="1" idx="7" type="title"/>
          </p:nvPr>
        </p:nvSpPr>
        <p:spPr>
          <a:xfrm>
            <a:off x="713225" y="2994063"/>
            <a:ext cx="656100" cy="43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hasCustomPrompt="1" idx="8" type="title"/>
          </p:nvPr>
        </p:nvSpPr>
        <p:spPr>
          <a:xfrm>
            <a:off x="3359125" y="1142055"/>
            <a:ext cx="656100" cy="438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9" type="subTitle"/>
          </p:nvPr>
        </p:nvSpPr>
        <p:spPr>
          <a:xfrm>
            <a:off x="5997638" y="38707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3" type="subTitle"/>
          </p:nvPr>
        </p:nvSpPr>
        <p:spPr>
          <a:xfrm>
            <a:off x="5997638" y="2018025"/>
            <a:ext cx="2426100" cy="53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14" type="title"/>
          </p:nvPr>
        </p:nvSpPr>
        <p:spPr>
          <a:xfrm>
            <a:off x="5997638" y="2994063"/>
            <a:ext cx="656100" cy="43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15" type="title"/>
          </p:nvPr>
        </p:nvSpPr>
        <p:spPr>
          <a:xfrm>
            <a:off x="5997638" y="1142055"/>
            <a:ext cx="656100" cy="438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idx="16" type="subTitle"/>
          </p:nvPr>
        </p:nvSpPr>
        <p:spPr>
          <a:xfrm>
            <a:off x="713225" y="1594575"/>
            <a:ext cx="2423100" cy="438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17" type="subTitle"/>
          </p:nvPr>
        </p:nvSpPr>
        <p:spPr>
          <a:xfrm>
            <a:off x="713225" y="3447136"/>
            <a:ext cx="2423100" cy="428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8" type="subTitle"/>
          </p:nvPr>
        </p:nvSpPr>
        <p:spPr>
          <a:xfrm>
            <a:off x="3359125" y="3447125"/>
            <a:ext cx="2423100" cy="428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19" type="subTitle"/>
          </p:nvPr>
        </p:nvSpPr>
        <p:spPr>
          <a:xfrm>
            <a:off x="3359125" y="1594575"/>
            <a:ext cx="2423100" cy="438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20" type="subTitle"/>
          </p:nvPr>
        </p:nvSpPr>
        <p:spPr>
          <a:xfrm>
            <a:off x="5997638" y="3447125"/>
            <a:ext cx="2423100" cy="428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21" type="subTitle"/>
          </p:nvPr>
        </p:nvSpPr>
        <p:spPr>
          <a:xfrm>
            <a:off x="5997638" y="1594575"/>
            <a:ext cx="2423100" cy="438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16" name="Google Shape;116;p1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17" name="Google Shape;117;p1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9" name="Google Shape;119;p1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5" name="Google Shape;125;p1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27" name="Google Shape;127;p1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0" name="Google Shape;130;p14"/>
          <p:cNvSpPr txBox="1"/>
          <p:nvPr>
            <p:ph type="title"/>
          </p:nvPr>
        </p:nvSpPr>
        <p:spPr>
          <a:xfrm>
            <a:off x="969900" y="3387600"/>
            <a:ext cx="7204200" cy="531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1" name="Google Shape;131;p14"/>
          <p:cNvSpPr txBox="1"/>
          <p:nvPr>
            <p:ph idx="1" type="subTitle"/>
          </p:nvPr>
        </p:nvSpPr>
        <p:spPr>
          <a:xfrm>
            <a:off x="969900" y="1312625"/>
            <a:ext cx="7204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5" name="Google Shape;135;p1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37" name="Google Shape;137;p1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38" name="Google Shape;138;p1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" name="Google Shape;139;p1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0" name="Google Shape;140;p15"/>
          <p:cNvSpPr txBox="1"/>
          <p:nvPr>
            <p:ph type="title"/>
          </p:nvPr>
        </p:nvSpPr>
        <p:spPr>
          <a:xfrm>
            <a:off x="720000" y="1148563"/>
            <a:ext cx="3944700" cy="16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720000" y="2878638"/>
            <a:ext cx="3944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/>
          <p:nvPr>
            <p:ph idx="2" type="pic"/>
          </p:nvPr>
        </p:nvSpPr>
        <p:spPr>
          <a:xfrm>
            <a:off x="5149825" y="691038"/>
            <a:ext cx="3070800" cy="3761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6" name="Google Shape;146;p1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8" name="Google Shape;148;p1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p1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1" name="Google Shape;151;p16"/>
          <p:cNvSpPr txBox="1"/>
          <p:nvPr>
            <p:ph type="title"/>
          </p:nvPr>
        </p:nvSpPr>
        <p:spPr>
          <a:xfrm>
            <a:off x="720000" y="1568400"/>
            <a:ext cx="28914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subTitle"/>
          </p:nvPr>
        </p:nvSpPr>
        <p:spPr>
          <a:xfrm>
            <a:off x="720000" y="2268888"/>
            <a:ext cx="2891400" cy="13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1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6" name="Google Shape;156;p1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8" name="Google Shape;158;p1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" name="Google Shape;160;p1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1" name="Google Shape;16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1" type="subTitle"/>
          </p:nvPr>
        </p:nvSpPr>
        <p:spPr>
          <a:xfrm>
            <a:off x="937625" y="307125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2" type="subTitle"/>
          </p:nvPr>
        </p:nvSpPr>
        <p:spPr>
          <a:xfrm>
            <a:off x="3484346" y="307125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3" type="subTitle"/>
          </p:nvPr>
        </p:nvSpPr>
        <p:spPr>
          <a:xfrm>
            <a:off x="6031074" y="3071250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4" type="subTitle"/>
          </p:nvPr>
        </p:nvSpPr>
        <p:spPr>
          <a:xfrm>
            <a:off x="937625" y="2690250"/>
            <a:ext cx="2175300" cy="365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5" type="subTitle"/>
          </p:nvPr>
        </p:nvSpPr>
        <p:spPr>
          <a:xfrm>
            <a:off x="3484347" y="2690250"/>
            <a:ext cx="2175300" cy="365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6" type="subTitle"/>
          </p:nvPr>
        </p:nvSpPr>
        <p:spPr>
          <a:xfrm>
            <a:off x="6031075" y="2690250"/>
            <a:ext cx="2175300" cy="365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1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71" name="Google Shape;171;p1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1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3" name="Google Shape;173;p1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1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6" name="Google Shape;176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0025" y="1610942"/>
            <a:ext cx="77040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2" type="subTitle"/>
          </p:nvPr>
        </p:nvSpPr>
        <p:spPr>
          <a:xfrm>
            <a:off x="720025" y="2731125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3" type="subTitle"/>
          </p:nvPr>
        </p:nvSpPr>
        <p:spPr>
          <a:xfrm>
            <a:off x="720025" y="3851625"/>
            <a:ext cx="7704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4" type="subTitle"/>
          </p:nvPr>
        </p:nvSpPr>
        <p:spPr>
          <a:xfrm>
            <a:off x="720025" y="1241274"/>
            <a:ext cx="7704000" cy="39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1" name="Google Shape;181;p18"/>
          <p:cNvSpPr txBox="1"/>
          <p:nvPr>
            <p:ph idx="5" type="subTitle"/>
          </p:nvPr>
        </p:nvSpPr>
        <p:spPr>
          <a:xfrm>
            <a:off x="720025" y="2350125"/>
            <a:ext cx="7704000" cy="39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18"/>
          <p:cNvSpPr txBox="1"/>
          <p:nvPr>
            <p:ph idx="6" type="subTitle"/>
          </p:nvPr>
        </p:nvSpPr>
        <p:spPr>
          <a:xfrm>
            <a:off x="720025" y="3470625"/>
            <a:ext cx="7704000" cy="39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19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6" name="Google Shape;186;p19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19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8" name="Google Shape;188;p19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" name="Google Shape;190;p19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1" name="Google Shape;19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1" type="subTitle"/>
          </p:nvPr>
        </p:nvSpPr>
        <p:spPr>
          <a:xfrm>
            <a:off x="1381625" y="1718025"/>
            <a:ext cx="704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2" type="subTitle"/>
          </p:nvPr>
        </p:nvSpPr>
        <p:spPr>
          <a:xfrm>
            <a:off x="1381635" y="2861025"/>
            <a:ext cx="704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3" type="subTitle"/>
          </p:nvPr>
        </p:nvSpPr>
        <p:spPr>
          <a:xfrm>
            <a:off x="1381635" y="4004025"/>
            <a:ext cx="7042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4" type="subTitle"/>
          </p:nvPr>
        </p:nvSpPr>
        <p:spPr>
          <a:xfrm>
            <a:off x="1381625" y="1406025"/>
            <a:ext cx="7042500" cy="33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idx="5" type="subTitle"/>
          </p:nvPr>
        </p:nvSpPr>
        <p:spPr>
          <a:xfrm>
            <a:off x="1381625" y="2526575"/>
            <a:ext cx="7042500" cy="33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9"/>
          <p:cNvSpPr txBox="1"/>
          <p:nvPr>
            <p:ph idx="6" type="subTitle"/>
          </p:nvPr>
        </p:nvSpPr>
        <p:spPr>
          <a:xfrm>
            <a:off x="1381625" y="3647125"/>
            <a:ext cx="7042500" cy="3336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0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01" name="Google Shape;201;p20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0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3" name="Google Shape;203;p20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04" name="Google Shape;204;p20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0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6" name="Google Shape;20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1545775" y="1975263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2" type="subTitle"/>
          </p:nvPr>
        </p:nvSpPr>
        <p:spPr>
          <a:xfrm>
            <a:off x="5041325" y="1975263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3" type="subTitle"/>
          </p:nvPr>
        </p:nvSpPr>
        <p:spPr>
          <a:xfrm>
            <a:off x="1545775" y="3691500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4" type="subTitle"/>
          </p:nvPr>
        </p:nvSpPr>
        <p:spPr>
          <a:xfrm>
            <a:off x="5041325" y="3691500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5" type="subTitle"/>
          </p:nvPr>
        </p:nvSpPr>
        <p:spPr>
          <a:xfrm>
            <a:off x="1545775" y="1670463"/>
            <a:ext cx="2556900" cy="354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6" type="subTitle"/>
          </p:nvPr>
        </p:nvSpPr>
        <p:spPr>
          <a:xfrm>
            <a:off x="5041325" y="1670463"/>
            <a:ext cx="2556900" cy="354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idx="7" type="subTitle"/>
          </p:nvPr>
        </p:nvSpPr>
        <p:spPr>
          <a:xfrm>
            <a:off x="1545775" y="3386700"/>
            <a:ext cx="2556900" cy="354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8" type="subTitle"/>
          </p:nvPr>
        </p:nvSpPr>
        <p:spPr>
          <a:xfrm>
            <a:off x="5041325" y="3386700"/>
            <a:ext cx="2556900" cy="3549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3579950" y="1854500"/>
            <a:ext cx="3604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1959250" y="1854500"/>
            <a:ext cx="118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959250" y="2939075"/>
            <a:ext cx="5225400" cy="44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 rot="10800000">
            <a:off x="8761325" y="2079300"/>
            <a:ext cx="0" cy="98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9" name="Google Shape;19;p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0" name="Google Shape;20;p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" name="Google Shape;22;p3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3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" name="Google Shape;25;p3"/>
          <p:cNvCxnSpPr/>
          <p:nvPr/>
        </p:nvCxnSpPr>
        <p:spPr>
          <a:xfrm rot="10800000">
            <a:off x="394350" y="2079300"/>
            <a:ext cx="0" cy="984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1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18" name="Google Shape;218;p21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21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" name="Google Shape;222;p21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3" name="Google Shape;22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903950" y="2149201"/>
            <a:ext cx="2191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2" type="subTitle"/>
          </p:nvPr>
        </p:nvSpPr>
        <p:spPr>
          <a:xfrm>
            <a:off x="3478550" y="2149201"/>
            <a:ext cx="2182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3" type="subTitle"/>
          </p:nvPr>
        </p:nvSpPr>
        <p:spPr>
          <a:xfrm>
            <a:off x="903950" y="3579425"/>
            <a:ext cx="2191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4" type="subTitle"/>
          </p:nvPr>
        </p:nvSpPr>
        <p:spPr>
          <a:xfrm>
            <a:off x="3478550" y="3579425"/>
            <a:ext cx="2182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5" type="subTitle"/>
          </p:nvPr>
        </p:nvSpPr>
        <p:spPr>
          <a:xfrm>
            <a:off x="6048850" y="2149201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6" type="subTitle"/>
          </p:nvPr>
        </p:nvSpPr>
        <p:spPr>
          <a:xfrm>
            <a:off x="6048850" y="3579425"/>
            <a:ext cx="2199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908250" y="1656600"/>
            <a:ext cx="21825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idx="8" type="subTitle"/>
          </p:nvPr>
        </p:nvSpPr>
        <p:spPr>
          <a:xfrm>
            <a:off x="3482836" y="1656600"/>
            <a:ext cx="21738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2" name="Google Shape;232;p21"/>
          <p:cNvSpPr txBox="1"/>
          <p:nvPr>
            <p:ph idx="9" type="subTitle"/>
          </p:nvPr>
        </p:nvSpPr>
        <p:spPr>
          <a:xfrm>
            <a:off x="6053173" y="1656600"/>
            <a:ext cx="21912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" name="Google Shape;233;p21"/>
          <p:cNvSpPr txBox="1"/>
          <p:nvPr>
            <p:ph idx="13" type="subTitle"/>
          </p:nvPr>
        </p:nvSpPr>
        <p:spPr>
          <a:xfrm>
            <a:off x="908250" y="3086800"/>
            <a:ext cx="21825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4" name="Google Shape;234;p21"/>
          <p:cNvSpPr txBox="1"/>
          <p:nvPr>
            <p:ph idx="14" type="subTitle"/>
          </p:nvPr>
        </p:nvSpPr>
        <p:spPr>
          <a:xfrm>
            <a:off x="3482836" y="3086800"/>
            <a:ext cx="21738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5" name="Google Shape;235;p21"/>
          <p:cNvSpPr txBox="1"/>
          <p:nvPr>
            <p:ph idx="15" type="subTitle"/>
          </p:nvPr>
        </p:nvSpPr>
        <p:spPr>
          <a:xfrm>
            <a:off x="6053173" y="3086800"/>
            <a:ext cx="2191200" cy="4425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22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9" name="Google Shape;239;p22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22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1" name="Google Shape;241;p22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2" name="Google Shape;242;p22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" name="Google Shape;243;p22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4" name="Google Shape;244;p22"/>
          <p:cNvSpPr txBox="1"/>
          <p:nvPr>
            <p:ph hasCustomPrompt="1"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/>
          <p:nvPr>
            <p:ph idx="1" type="subTitle"/>
          </p:nvPr>
        </p:nvSpPr>
        <p:spPr>
          <a:xfrm>
            <a:off x="2223600" y="1364275"/>
            <a:ext cx="4696800" cy="428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hasCustomPrompt="1" idx="2" type="title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2223600" y="2716527"/>
            <a:ext cx="4696800" cy="446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hasCustomPrompt="1" idx="4" type="title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/>
          <p:nvPr>
            <p:ph idx="5" type="subTitle"/>
          </p:nvPr>
        </p:nvSpPr>
        <p:spPr>
          <a:xfrm>
            <a:off x="2223600" y="4068797"/>
            <a:ext cx="4696800" cy="4467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3" name="Google Shape;253;p23"/>
          <p:cNvSpPr txBox="1"/>
          <p:nvPr>
            <p:ph idx="1" type="subTitle"/>
          </p:nvPr>
        </p:nvSpPr>
        <p:spPr>
          <a:xfrm>
            <a:off x="2347900" y="1717825"/>
            <a:ext cx="4448100" cy="12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b="1" sz="1200" u="sng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255" name="Google Shape;255;p23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6" name="Google Shape;256;p23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23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8" name="Google Shape;258;p23"/>
          <p:cNvCxnSpPr/>
          <p:nvPr/>
        </p:nvCxnSpPr>
        <p:spPr>
          <a:xfrm flipH="1" rot="10800000">
            <a:off x="347659" y="4749851"/>
            <a:ext cx="84486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" name="Google Shape;262;p2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3" name="Google Shape;263;p2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2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5" name="Google Shape;265;p2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66" name="Google Shape;266;p24"/>
          <p:cNvSpPr txBox="1"/>
          <p:nvPr>
            <p:ph idx="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lt1"/>
                </a:solidFill>
              </a:defRPr>
            </a:lvl1pPr>
            <a:lvl2pPr lvl="1" rtl="0" algn="ctr">
              <a:buNone/>
              <a:defRPr>
                <a:solidFill>
                  <a:schemeClr val="lt1"/>
                </a:solidFill>
              </a:defRPr>
            </a:lvl2pPr>
            <a:lvl3pPr lvl="2" rtl="0" algn="ctr">
              <a:buNone/>
              <a:defRPr>
                <a:solidFill>
                  <a:schemeClr val="lt1"/>
                </a:solidFill>
              </a:defRPr>
            </a:lvl3pPr>
            <a:lvl4pPr lvl="3" rtl="0" algn="ctr">
              <a:buNone/>
              <a:defRPr>
                <a:solidFill>
                  <a:schemeClr val="lt1"/>
                </a:solidFill>
              </a:defRPr>
            </a:lvl4pPr>
            <a:lvl5pPr lvl="4" rtl="0" algn="ctr">
              <a:buNone/>
              <a:defRPr>
                <a:solidFill>
                  <a:schemeClr val="lt1"/>
                </a:solidFill>
              </a:defRPr>
            </a:lvl5pPr>
            <a:lvl6pPr lvl="5" rtl="0" algn="ctr">
              <a:buNone/>
              <a:defRPr>
                <a:solidFill>
                  <a:schemeClr val="lt1"/>
                </a:solidFill>
              </a:defRPr>
            </a:lvl6pPr>
            <a:lvl7pPr lvl="6" rtl="0" algn="ctr">
              <a:buNone/>
              <a:defRPr>
                <a:solidFill>
                  <a:schemeClr val="lt1"/>
                </a:solidFill>
              </a:defRPr>
            </a:lvl7pPr>
            <a:lvl8pPr lvl="7" rtl="0" algn="ctr">
              <a:buNone/>
              <a:defRPr>
                <a:solidFill>
                  <a:schemeClr val="lt1"/>
                </a:solidFill>
              </a:defRPr>
            </a:lvl8pPr>
            <a:lvl9pPr lvl="8" rtl="0" algn="ctr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7" name="Google Shape;267;p2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2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72" name="Google Shape;272;p2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4" name="Google Shape;274;p25"/>
          <p:cNvCxnSpPr/>
          <p:nvPr/>
        </p:nvCxnSpPr>
        <p:spPr>
          <a:xfrm flipH="1" rot="10800000">
            <a:off x="347659" y="4749851"/>
            <a:ext cx="8448600" cy="33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4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9" name="Google Shape;29;p4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1" name="Google Shape;31;p4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4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9" name="Google Shape;39;p5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1" name="Google Shape;41;p5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6675" y="1313225"/>
            <a:ext cx="3698100" cy="422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4747375" y="1313225"/>
            <a:ext cx="3698100" cy="422400"/>
          </a:xfrm>
          <a:prstGeom prst="rect">
            <a:avLst/>
          </a:prstGeom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6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2" name="Google Shape;52;p6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6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4" name="Google Shape;54;p6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6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57" name="Google Shape;5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1" name="Google Shape;61;p7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3" name="Google Shape;63;p7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7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6" name="Google Shape;66;p7"/>
          <p:cNvSpPr txBox="1"/>
          <p:nvPr>
            <p:ph type="title"/>
          </p:nvPr>
        </p:nvSpPr>
        <p:spPr>
          <a:xfrm>
            <a:off x="720000" y="445025"/>
            <a:ext cx="626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" type="subTitle"/>
          </p:nvPr>
        </p:nvSpPr>
        <p:spPr>
          <a:xfrm>
            <a:off x="720000" y="1347250"/>
            <a:ext cx="73245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145950" y="149100"/>
            <a:ext cx="8852100" cy="484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969825" y="2079259"/>
            <a:ext cx="7204500" cy="8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1" name="Google Shape;71;p8"/>
          <p:cNvCxnSpPr/>
          <p:nvPr/>
        </p:nvCxnSpPr>
        <p:spPr>
          <a:xfrm>
            <a:off x="3826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2" name="Google Shape;72;p8"/>
          <p:cNvSpPr/>
          <p:nvPr/>
        </p:nvSpPr>
        <p:spPr>
          <a:xfrm>
            <a:off x="4452300" y="21987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8"/>
          <p:cNvCxnSpPr/>
          <p:nvPr/>
        </p:nvCxnSpPr>
        <p:spPr>
          <a:xfrm>
            <a:off x="4957925" y="339563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4" name="Google Shape;74;p8"/>
          <p:cNvCxnSpPr/>
          <p:nvPr/>
        </p:nvCxnSpPr>
        <p:spPr>
          <a:xfrm>
            <a:off x="3826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chemeClr val="dk2"/>
                </a:solidFill>
              </a:defRPr>
            </a:lvl1pPr>
            <a:lvl2pPr lvl="1" rtl="0" algn="ctr">
              <a:buNone/>
              <a:defRPr>
                <a:solidFill>
                  <a:schemeClr val="dk2"/>
                </a:solidFill>
              </a:defRPr>
            </a:lvl2pPr>
            <a:lvl3pPr lvl="2" rtl="0" algn="ctr">
              <a:buNone/>
              <a:defRPr>
                <a:solidFill>
                  <a:schemeClr val="dk2"/>
                </a:solidFill>
              </a:defRPr>
            </a:lvl3pPr>
            <a:lvl4pPr lvl="3" rtl="0" algn="ctr">
              <a:buNone/>
              <a:defRPr>
                <a:solidFill>
                  <a:schemeClr val="dk2"/>
                </a:solidFill>
              </a:defRPr>
            </a:lvl4pPr>
            <a:lvl5pPr lvl="4" rtl="0" algn="ctr">
              <a:buNone/>
              <a:defRPr>
                <a:solidFill>
                  <a:schemeClr val="dk2"/>
                </a:solidFill>
              </a:defRPr>
            </a:lvl5pPr>
            <a:lvl6pPr lvl="5" rtl="0" algn="ctr">
              <a:buNone/>
              <a:defRPr>
                <a:solidFill>
                  <a:schemeClr val="dk2"/>
                </a:solidFill>
              </a:defRPr>
            </a:lvl6pPr>
            <a:lvl7pPr lvl="6" rtl="0" algn="ctr">
              <a:buNone/>
              <a:defRPr>
                <a:solidFill>
                  <a:schemeClr val="dk2"/>
                </a:solidFill>
              </a:defRPr>
            </a:lvl7pPr>
            <a:lvl8pPr lvl="7" rtl="0" algn="ctr">
              <a:buNone/>
              <a:defRPr>
                <a:solidFill>
                  <a:schemeClr val="dk2"/>
                </a:solidFill>
              </a:defRPr>
            </a:lvl8pPr>
            <a:lvl9pPr lvl="8" rtl="0" algn="ctr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" name="Google Shape;76;p8"/>
          <p:cNvCxnSpPr/>
          <p:nvPr/>
        </p:nvCxnSpPr>
        <p:spPr>
          <a:xfrm>
            <a:off x="4957950" y="4798838"/>
            <a:ext cx="3803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713225" y="4162975"/>
            <a:ext cx="7917300" cy="54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icksand"/>
              <a:buNone/>
              <a:defRPr b="1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/>
          <p:nvPr>
            <p:ph type="ctrTitle"/>
          </p:nvPr>
        </p:nvSpPr>
        <p:spPr>
          <a:xfrm>
            <a:off x="1480900" y="1355275"/>
            <a:ext cx="6193500" cy="11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</a:rPr>
              <a:t>E-Commerce Application</a:t>
            </a:r>
            <a:endParaRPr b="1" sz="3600">
              <a:solidFill>
                <a:schemeClr val="dk2"/>
              </a:solidFill>
            </a:endParaRPr>
          </a:p>
        </p:txBody>
      </p:sp>
      <p:sp>
        <p:nvSpPr>
          <p:cNvPr id="280" name="Google Shape;280;p26"/>
          <p:cNvSpPr txBox="1"/>
          <p:nvPr>
            <p:ph idx="1" type="subTitle"/>
          </p:nvPr>
        </p:nvSpPr>
        <p:spPr>
          <a:xfrm>
            <a:off x="5075500" y="2902350"/>
            <a:ext cx="24678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Ivana Koceva  211045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 Janeska   211008</a:t>
            </a:r>
            <a:endParaRPr/>
          </a:p>
        </p:txBody>
      </p:sp>
      <p:cxnSp>
        <p:nvCxnSpPr>
          <p:cNvPr id="281" name="Google Shape;281;p26"/>
          <p:cNvCxnSpPr/>
          <p:nvPr/>
        </p:nvCxnSpPr>
        <p:spPr>
          <a:xfrm flipH="1" rot="10800000">
            <a:off x="1600600" y="2544888"/>
            <a:ext cx="5942700" cy="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82" name="Google Shape;282;p26"/>
          <p:cNvSpPr/>
          <p:nvPr/>
        </p:nvSpPr>
        <p:spPr>
          <a:xfrm>
            <a:off x="1094075" y="9011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8051625" y="40251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/>
          <p:nvPr>
            <p:ph idx="4294967295" type="sldNum"/>
          </p:nvPr>
        </p:nvSpPr>
        <p:spPr>
          <a:xfrm>
            <a:off x="4297650" y="4806000"/>
            <a:ext cx="548700" cy="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35"/>
          <p:cNvSpPr/>
          <p:nvPr/>
        </p:nvSpPr>
        <p:spPr>
          <a:xfrm>
            <a:off x="780625" y="43140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5"/>
          <p:cNvSpPr/>
          <p:nvPr/>
        </p:nvSpPr>
        <p:spPr>
          <a:xfrm>
            <a:off x="8123975" y="43140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3">
            <a:alphaModFix/>
          </a:blip>
          <a:srcRect b="29037" l="10707" r="7055" t="24666"/>
          <a:stretch/>
        </p:blipFill>
        <p:spPr>
          <a:xfrm>
            <a:off x="1245950" y="58725"/>
            <a:ext cx="7898050" cy="25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5"/>
          <p:cNvPicPr preferRelativeResize="0"/>
          <p:nvPr/>
        </p:nvPicPr>
        <p:blipFill rotWithShape="1">
          <a:blip r:embed="rId4">
            <a:alphaModFix/>
          </a:blip>
          <a:srcRect b="35510" l="10537" r="7582" t="23902"/>
          <a:stretch/>
        </p:blipFill>
        <p:spPr>
          <a:xfrm>
            <a:off x="1245950" y="2559800"/>
            <a:ext cx="7898050" cy="220226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 txBox="1"/>
          <p:nvPr/>
        </p:nvSpPr>
        <p:spPr>
          <a:xfrm rot="-5400000">
            <a:off x="-3156850" y="773550"/>
            <a:ext cx="741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Firebase database</a:t>
            </a:r>
            <a:endParaRPr b="1" sz="30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7"/>
          <p:cNvGrpSpPr/>
          <p:nvPr/>
        </p:nvGrpSpPr>
        <p:grpSpPr>
          <a:xfrm>
            <a:off x="4997905" y="1323607"/>
            <a:ext cx="3432984" cy="2496295"/>
            <a:chOff x="331763" y="414153"/>
            <a:chExt cx="6903246" cy="5019697"/>
          </a:xfrm>
        </p:grpSpPr>
        <p:sp>
          <p:nvSpPr>
            <p:cNvPr id="289" name="Google Shape;289;p27"/>
            <p:cNvSpPr/>
            <p:nvPr/>
          </p:nvSpPr>
          <p:spPr>
            <a:xfrm>
              <a:off x="2953125" y="4725150"/>
              <a:ext cx="1660725" cy="708700"/>
            </a:xfrm>
            <a:custGeom>
              <a:rect b="b" l="l" r="r" t="t"/>
              <a:pathLst>
                <a:path extrusionOk="0" h="28348" w="66429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331763" y="414153"/>
              <a:ext cx="6903246" cy="4353879"/>
            </a:xfrm>
            <a:custGeom>
              <a:rect b="b" l="l" r="r" t="t"/>
              <a:pathLst>
                <a:path extrusionOk="0" h="181204" w="248162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2772650" y="5206975"/>
              <a:ext cx="2020025" cy="226875"/>
            </a:xfrm>
            <a:custGeom>
              <a:rect b="b" l="l" r="r" t="t"/>
              <a:pathLst>
                <a:path extrusionOk="0" h="9075" w="80801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2" name="Google Shape;292;p27"/>
          <p:cNvPicPr preferRelativeResize="0"/>
          <p:nvPr/>
        </p:nvPicPr>
        <p:blipFill rotWithShape="1">
          <a:blip r:embed="rId3">
            <a:alphaModFix/>
          </a:blip>
          <a:srcRect b="0" l="6844" r="6844" t="0"/>
          <a:stretch/>
        </p:blipFill>
        <p:spPr>
          <a:xfrm>
            <a:off x="5089800" y="1501075"/>
            <a:ext cx="3219949" cy="181122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>
            <p:ph type="title"/>
          </p:nvPr>
        </p:nvSpPr>
        <p:spPr>
          <a:xfrm>
            <a:off x="720000" y="1568400"/>
            <a:ext cx="30219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Project About?</a:t>
            </a:r>
            <a:endParaRPr/>
          </a:p>
        </p:txBody>
      </p:sp>
      <p:sp>
        <p:nvSpPr>
          <p:cNvPr id="294" name="Google Shape;294;p27"/>
          <p:cNvSpPr txBox="1"/>
          <p:nvPr>
            <p:ph idx="1" type="subTitle"/>
          </p:nvPr>
        </p:nvSpPr>
        <p:spPr>
          <a:xfrm>
            <a:off x="720000" y="2361600"/>
            <a:ext cx="28827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application is an online shop for a crochet store selling handmade crafts. It is designed to provide users a seamless and efficient shopping experience.</a:t>
            </a: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4408560" y="1927043"/>
            <a:ext cx="1101924" cy="2102546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7"/>
          <p:cNvGrpSpPr/>
          <p:nvPr/>
        </p:nvGrpSpPr>
        <p:grpSpPr>
          <a:xfrm>
            <a:off x="4352394" y="1806239"/>
            <a:ext cx="1214752" cy="2465737"/>
            <a:chOff x="5186401" y="494525"/>
            <a:chExt cx="1834973" cy="3724678"/>
          </a:xfrm>
        </p:grpSpPr>
        <p:sp>
          <p:nvSpPr>
            <p:cNvPr id="297" name="Google Shape;297;p27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9" name="Google Shape;299;p27"/>
          <p:cNvPicPr preferRelativeResize="0"/>
          <p:nvPr/>
        </p:nvPicPr>
        <p:blipFill rotWithShape="1">
          <a:blip r:embed="rId4">
            <a:alphaModFix/>
          </a:blip>
          <a:srcRect b="0" l="5500" r="5500" t="0"/>
          <a:stretch/>
        </p:blipFill>
        <p:spPr>
          <a:xfrm>
            <a:off x="4408565" y="1927046"/>
            <a:ext cx="1101896" cy="210252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720000" y="61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306" name="Google Shape;306;p28"/>
          <p:cNvSpPr txBox="1"/>
          <p:nvPr>
            <p:ph idx="1" type="subTitle"/>
          </p:nvPr>
        </p:nvSpPr>
        <p:spPr>
          <a:xfrm>
            <a:off x="1545775" y="3293975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&amp; Redux</a:t>
            </a:r>
            <a:endParaRPr/>
          </a:p>
        </p:txBody>
      </p:sp>
      <p:sp>
        <p:nvSpPr>
          <p:cNvPr id="307" name="Google Shape;307;p28"/>
          <p:cNvSpPr txBox="1"/>
          <p:nvPr>
            <p:ph idx="2" type="subTitle"/>
          </p:nvPr>
        </p:nvSpPr>
        <p:spPr>
          <a:xfrm>
            <a:off x="5041325" y="3293963"/>
            <a:ext cx="25569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&amp; Authentication</a:t>
            </a:r>
            <a:endParaRPr/>
          </a:p>
        </p:txBody>
      </p:sp>
      <p:sp>
        <p:nvSpPr>
          <p:cNvPr id="308" name="Google Shape;308;p28"/>
          <p:cNvSpPr txBox="1"/>
          <p:nvPr>
            <p:ph idx="5" type="subTitle"/>
          </p:nvPr>
        </p:nvSpPr>
        <p:spPr>
          <a:xfrm>
            <a:off x="1545775" y="2859888"/>
            <a:ext cx="25569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309" name="Google Shape;309;p28"/>
          <p:cNvSpPr txBox="1"/>
          <p:nvPr>
            <p:ph idx="6" type="subTitle"/>
          </p:nvPr>
        </p:nvSpPr>
        <p:spPr>
          <a:xfrm>
            <a:off x="5041325" y="2859888"/>
            <a:ext cx="25569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</p:txBody>
      </p:sp>
      <p:sp>
        <p:nvSpPr>
          <p:cNvPr id="310" name="Google Shape;310;p28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0398" y="1678512"/>
            <a:ext cx="1047675" cy="91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938" y="1610225"/>
            <a:ext cx="1047675" cy="10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9"/>
          <p:cNvSpPr txBox="1"/>
          <p:nvPr>
            <p:ph type="title"/>
          </p:nvPr>
        </p:nvSpPr>
        <p:spPr>
          <a:xfrm>
            <a:off x="720000" y="61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18" name="Google Shape;318;p29"/>
          <p:cNvSpPr txBox="1"/>
          <p:nvPr>
            <p:ph idx="1" type="subTitle"/>
          </p:nvPr>
        </p:nvSpPr>
        <p:spPr>
          <a:xfrm>
            <a:off x="1459475" y="1451825"/>
            <a:ext cx="696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Medium"/>
                <a:ea typeface="Quicksand Medium"/>
                <a:cs typeface="Quicksand Medium"/>
                <a:sym typeface="Quicksand Medium"/>
              </a:rPr>
              <a:t>Real-time Database Connectivity</a:t>
            </a:r>
            <a:endParaRPr sz="16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859300" y="1501187"/>
            <a:ext cx="429000" cy="42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b="1"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0" name="Google Shape;320;p29"/>
          <p:cNvSpPr/>
          <p:nvPr/>
        </p:nvSpPr>
        <p:spPr>
          <a:xfrm>
            <a:off x="859301" y="2242164"/>
            <a:ext cx="429000" cy="42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b="1"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859299" y="2983186"/>
            <a:ext cx="429000" cy="42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b="1"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2" name="Google Shape;322;p29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29"/>
          <p:cNvSpPr txBox="1"/>
          <p:nvPr>
            <p:ph idx="1" type="subTitle"/>
          </p:nvPr>
        </p:nvSpPr>
        <p:spPr>
          <a:xfrm>
            <a:off x="1459475" y="2192825"/>
            <a:ext cx="696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Medium"/>
                <a:ea typeface="Quicksand Medium"/>
                <a:cs typeface="Quicksand Medium"/>
                <a:sym typeface="Quicksand Medium"/>
              </a:rPr>
              <a:t>User Authentication With Email And Google Account</a:t>
            </a:r>
            <a:endParaRPr sz="16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24" name="Google Shape;324;p29"/>
          <p:cNvSpPr txBox="1"/>
          <p:nvPr>
            <p:ph idx="1" type="subTitle"/>
          </p:nvPr>
        </p:nvSpPr>
        <p:spPr>
          <a:xfrm>
            <a:off x="1459475" y="2933825"/>
            <a:ext cx="696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Medium"/>
                <a:ea typeface="Quicksand Medium"/>
                <a:cs typeface="Quicksand Medium"/>
                <a:sym typeface="Quicksand Medium"/>
              </a:rPr>
              <a:t>Product Listings, Details And “Add To Cart” Functionality</a:t>
            </a:r>
            <a:endParaRPr sz="16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859299" y="3700736"/>
            <a:ext cx="429000" cy="4290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b="1" sz="21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6" name="Google Shape;326;p29"/>
          <p:cNvSpPr txBox="1"/>
          <p:nvPr>
            <p:ph idx="1" type="subTitle"/>
          </p:nvPr>
        </p:nvSpPr>
        <p:spPr>
          <a:xfrm>
            <a:off x="1459475" y="3651375"/>
            <a:ext cx="696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icksand Medium"/>
                <a:ea typeface="Quicksand Medium"/>
                <a:cs typeface="Quicksand Medium"/>
                <a:sym typeface="Quicksand Medium"/>
              </a:rPr>
              <a:t>Responsiveness Across All Devices</a:t>
            </a:r>
            <a:endParaRPr sz="16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969825" y="2079259"/>
            <a:ext cx="7204500" cy="8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2" name="Google Shape;332;p30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30"/>
          <p:cNvCxnSpPr/>
          <p:nvPr/>
        </p:nvCxnSpPr>
        <p:spPr>
          <a:xfrm>
            <a:off x="813900" y="1874675"/>
            <a:ext cx="7516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34" name="Google Shape;334;p30"/>
          <p:cNvCxnSpPr/>
          <p:nvPr/>
        </p:nvCxnSpPr>
        <p:spPr>
          <a:xfrm>
            <a:off x="813900" y="3268825"/>
            <a:ext cx="7516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5" name="Google Shape;335;p30"/>
          <p:cNvSpPr/>
          <p:nvPr/>
        </p:nvSpPr>
        <p:spPr>
          <a:xfrm>
            <a:off x="891838" y="2452050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/>
          <p:nvPr/>
        </p:nvSpPr>
        <p:spPr>
          <a:xfrm>
            <a:off x="8012763" y="2452050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and Register</a:t>
            </a:r>
            <a:endParaRPr/>
          </a:p>
        </p:txBody>
      </p:sp>
      <p:sp>
        <p:nvSpPr>
          <p:cNvPr id="342" name="Google Shape;342;p31"/>
          <p:cNvSpPr txBox="1"/>
          <p:nvPr>
            <p:ph idx="12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3" name="Google Shape;343;p31"/>
          <p:cNvCxnSpPr/>
          <p:nvPr/>
        </p:nvCxnSpPr>
        <p:spPr>
          <a:xfrm>
            <a:off x="4572000" y="1384850"/>
            <a:ext cx="0" cy="3004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344" name="Google Shape;344;p31"/>
          <p:cNvPicPr preferRelativeResize="0"/>
          <p:nvPr/>
        </p:nvPicPr>
        <p:blipFill rotWithShape="1">
          <a:blip r:embed="rId3">
            <a:alphaModFix/>
          </a:blip>
          <a:srcRect b="11321" l="27071" r="31904" t="15541"/>
          <a:stretch/>
        </p:blipFill>
        <p:spPr>
          <a:xfrm>
            <a:off x="720000" y="1169463"/>
            <a:ext cx="3425376" cy="3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/>
          <p:cNvPicPr preferRelativeResize="0"/>
          <p:nvPr/>
        </p:nvPicPr>
        <p:blipFill rotWithShape="1">
          <a:blip r:embed="rId4">
            <a:alphaModFix/>
          </a:blip>
          <a:srcRect b="10816" l="27327" r="31435" t="14739"/>
          <a:stretch/>
        </p:blipFill>
        <p:spPr>
          <a:xfrm>
            <a:off x="4998625" y="1017725"/>
            <a:ext cx="3552874" cy="360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idx="4294967295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780625" y="43140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8123975" y="43140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 rotWithShape="1">
          <a:blip r:embed="rId3">
            <a:alphaModFix/>
          </a:blip>
          <a:srcRect b="27196" l="0" r="1429" t="10268"/>
          <a:stretch/>
        </p:blipFill>
        <p:spPr>
          <a:xfrm>
            <a:off x="1118338" y="0"/>
            <a:ext cx="6907325" cy="246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2"/>
          <p:cNvPicPr preferRelativeResize="0"/>
          <p:nvPr/>
        </p:nvPicPr>
        <p:blipFill rotWithShape="1">
          <a:blip r:embed="rId4">
            <a:alphaModFix/>
          </a:blip>
          <a:srcRect b="5582" l="-870" r="870" t="10221"/>
          <a:stretch/>
        </p:blipFill>
        <p:spPr>
          <a:xfrm>
            <a:off x="1118350" y="2464750"/>
            <a:ext cx="6907301" cy="32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/>
          <p:nvPr>
            <p:ph idx="4294967295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33"/>
          <p:cNvSpPr/>
          <p:nvPr/>
        </p:nvSpPr>
        <p:spPr>
          <a:xfrm>
            <a:off x="780625" y="43140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8123975" y="43140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33"/>
          <p:cNvPicPr preferRelativeResize="0"/>
          <p:nvPr/>
        </p:nvPicPr>
        <p:blipFill rotWithShape="1">
          <a:blip r:embed="rId3">
            <a:alphaModFix/>
          </a:blip>
          <a:srcRect b="6598" l="1403" r="1101" t="10407"/>
          <a:stretch/>
        </p:blipFill>
        <p:spPr>
          <a:xfrm>
            <a:off x="-26112" y="199025"/>
            <a:ext cx="9196224" cy="4403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idx="4294967295" type="sldNum"/>
          </p:nvPr>
        </p:nvSpPr>
        <p:spPr>
          <a:xfrm>
            <a:off x="4297650" y="4602875"/>
            <a:ext cx="548700" cy="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4"/>
          <p:cNvSpPr/>
          <p:nvPr/>
        </p:nvSpPr>
        <p:spPr>
          <a:xfrm>
            <a:off x="780625" y="43140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4"/>
          <p:cNvSpPr/>
          <p:nvPr/>
        </p:nvSpPr>
        <p:spPr>
          <a:xfrm>
            <a:off x="8123975" y="4314025"/>
            <a:ext cx="239400" cy="239400"/>
          </a:xfrm>
          <a:prstGeom prst="star4">
            <a:avLst>
              <a:gd fmla="val 15727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 rotWithShape="1">
          <a:blip r:embed="rId3">
            <a:alphaModFix/>
          </a:blip>
          <a:srcRect b="5608" l="1300" r="2397" t="10301"/>
          <a:stretch/>
        </p:blipFill>
        <p:spPr>
          <a:xfrm>
            <a:off x="0" y="174850"/>
            <a:ext cx="9144000" cy="44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Bachelor Thesis by Slidesgo">
  <a:themeElements>
    <a:clrScheme name="Simple Light">
      <a:dk1>
        <a:srgbClr val="5C5C5F"/>
      </a:dk1>
      <a:lt1>
        <a:srgbClr val="D8CEC9"/>
      </a:lt1>
      <a:dk2>
        <a:srgbClr val="927C71"/>
      </a:dk2>
      <a:lt2>
        <a:srgbClr val="FAFAFA"/>
      </a:lt2>
      <a:accent1>
        <a:srgbClr val="C99A7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